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96" y="-5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E8CF-8F80-4F97-82C3-FAF67EC78942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9135-E57D-4E78-8425-DDF75FCA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16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E8CF-8F80-4F97-82C3-FAF67EC78942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9135-E57D-4E78-8425-DDF75FCA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17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E8CF-8F80-4F97-82C3-FAF67EC78942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9135-E57D-4E78-8425-DDF75FCA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8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E8CF-8F80-4F97-82C3-FAF67EC78942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9135-E57D-4E78-8425-DDF75FCA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5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E8CF-8F80-4F97-82C3-FAF67EC78942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9135-E57D-4E78-8425-DDF75FCA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38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E8CF-8F80-4F97-82C3-FAF67EC78942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9135-E57D-4E78-8425-DDF75FCA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E8CF-8F80-4F97-82C3-FAF67EC78942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9135-E57D-4E78-8425-DDF75FCA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92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E8CF-8F80-4F97-82C3-FAF67EC78942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9135-E57D-4E78-8425-DDF75FCA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E8CF-8F80-4F97-82C3-FAF67EC78942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9135-E57D-4E78-8425-DDF75FCA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1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E8CF-8F80-4F97-82C3-FAF67EC78942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9135-E57D-4E78-8425-DDF75FCA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8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E8CF-8F80-4F97-82C3-FAF67EC78942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9135-E57D-4E78-8425-DDF75FCA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7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4E8CF-8F80-4F97-82C3-FAF67EC78942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D9135-E57D-4E78-8425-DDF75FCA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85750"/>
            <a:ext cx="8610600" cy="4495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Replace this text with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YOUR Shout-Out text here.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Make sure </a:t>
            </a:r>
            <a:r>
              <a:rPr lang="en-US" smtClean="0">
                <a:solidFill>
                  <a:schemeClr val="bg1"/>
                </a:solidFill>
              </a:rPr>
              <a:t>that </a:t>
            </a:r>
            <a:r>
              <a:rPr lang="en-US" smtClean="0">
                <a:solidFill>
                  <a:schemeClr val="bg1"/>
                </a:solidFill>
              </a:rPr>
              <a:t>your ad </a:t>
            </a:r>
            <a:r>
              <a:rPr lang="en-US" dirty="0" smtClean="0">
                <a:solidFill>
                  <a:schemeClr val="bg1"/>
                </a:solidFill>
              </a:rPr>
              <a:t>conforms to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16x9 (widescreen) format.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242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</Words>
  <Application>Microsoft Office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Replace this text with YOUR Shout-Out text here.  Make sure that your ad conforms to 16x9 (widescreen) format.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Replace this text with YOUR Shout-Out text here.  Make sure that yourad conforms to 16x9 (widescreen) format.</dc:title>
  <dc:creator>Mike Kelly</dc:creator>
  <cp:lastModifiedBy>Mike Kelly</cp:lastModifiedBy>
  <cp:revision>2</cp:revision>
  <dcterms:created xsi:type="dcterms:W3CDTF">2014-01-29T19:30:56Z</dcterms:created>
  <dcterms:modified xsi:type="dcterms:W3CDTF">2014-01-29T19:38:19Z</dcterms:modified>
</cp:coreProperties>
</file>